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Java 24.7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4" r:id="rId6"/>
    <p:sldId id="266" r:id="rId7"/>
    <p:sldId id="268" r:id="rId8"/>
    <p:sldId id="270" r:id="rId9"/>
    <p:sldId id="272" r:id="rId10"/>
    <p:sldId id="274" r:id="rId11"/>
    <p:sldId id="276" r:id="rId12"/>
    <p:sldId id="278" r:id="rId13"/>
    <p:sldId id="280" r:id="rId14"/>
    <p:sldId id="282" r:id="rId15"/>
    <p:sldId id="284" r:id="rId16"/>
    <p:sldId id="286" r:id="rId17"/>
    <p:sldId id="288" r:id="rId18"/>
    <p:sldId id="290" r:id="rId19"/>
    <p:sldId id="292" r:id="rId20"/>
    <p:sldId id="294" r:id="rId21"/>
    <p:sldId id="296" r:id="rId22"/>
    <p:sldId id="298" r:id="rId23"/>
    <p:sldId id="300" r:id="rId24"/>
    <p:sldId id="302" r:id="rId25"/>
    <p:sldId id="304" r:id="rId26"/>
    <p:sldId id="306" r:id="rId27"/>
    <p:sldId id="308" r:id="rId28"/>
    <p:sldId id="310" r:id="rId29"/>
    <p:sldId id="312" r:id="rId30"/>
    <p:sldId id="314" r:id="rId31"/>
    <p:sldId id="316" r:id="rId32"/>
    <p:sldId id="318" r:id="rId33"/>
    <p:sldId id="320" r:id="rId34"/>
    <p:sldId id="322" r:id="rId35"/>
    <p:sldId id="324" r:id="rId36"/>
  </p:sldIdLst>
  <p:sldSz cx="9144000" cy="6858000" type="screen4x3"/>
  <p:notesSz cx="6858000" cy="9144000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00"/>
    <p:restoredTop sz="0"/>
  </p:normalViewPr>
  <p:slideViewPr>
    <p:cSldViewPr>
      <p:cViewPr>
        <p:scale>
          <a:sx n="100" d="100"/>
          <a:sy n="100" d="100"/>
        </p:scale>
        <p:origin x="0" y="0"/>
      </p:cViewPr>
    </p:cSldViewPr>
  </p:slideViewPr>
  <p:notesViewPr>
    <p:cSldViewPr>
      <p:cViewPr>
        <p:scale>
          <a:sx n="100" d="100"/>
          <a:sy n="100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" Type="http://schemas.openxmlformats.org/officeDocument/2006/relationships/slide" Target="slides/slide2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32" Type="http://schemas.openxmlformats.org/officeDocument/2006/relationships/slide" Target="slides/slide31.xml" /><Relationship Id="rId33" Type="http://schemas.openxmlformats.org/officeDocument/2006/relationships/slide" Target="slides/slide32.xml" /><Relationship Id="rId34" Type="http://schemas.openxmlformats.org/officeDocument/2006/relationships/slide" Target="slides/slide33.xml" /><Relationship Id="rId35" Type="http://schemas.openxmlformats.org/officeDocument/2006/relationships/slide" Target="slides/slide34.xml" /><Relationship Id="rId36" Type="http://schemas.openxmlformats.org/officeDocument/2006/relationships/slide" Target="slides/slide35.xml" /><Relationship Id="rId37" Type="http://schemas.openxmlformats.org/officeDocument/2006/relationships/tags" Target="tags/tag1.xml" /><Relationship Id="rId38" Type="http://schemas.openxmlformats.org/officeDocument/2006/relationships/presProps" Target="presProps.xml" /><Relationship Id="rId39" Type="http://schemas.openxmlformats.org/officeDocument/2006/relationships/viewProps" Target="viewProps.xml" /><Relationship Id="rId4" Type="http://schemas.openxmlformats.org/officeDocument/2006/relationships/slide" Target="slides/slide3.xml" /><Relationship Id="rId40" Type="http://schemas.openxmlformats.org/officeDocument/2006/relationships/theme" Target="theme/theme1.xml" /><Relationship Id="rId41" Type="http://schemas.openxmlformats.org/officeDocument/2006/relationships/tableStyles" Target="tableStyles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 title="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BFE312D-986D-4174-A20B-D863EFEA2FFC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 title="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43CE052-30D2-4EF1-B30B-740EB0244F3F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 title="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 title="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79E6B51-A0B6-4E4F-83C3-FFBE648E0C3F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4C09CA6-DA0C-40AE-919D-1F36AAE538EB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F78BB74-8780-4F0D-B2B5-667202DCC483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 title="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490111A8-CCBF-4F9E-9011-5CAD931E5B22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 title="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 title="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 title="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 title="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8B7BC5E3-EB49-416D-8B27-1A67F25E3808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8" name="Footer Placeholder 7" title="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 title="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 title="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0D6E494A-526C-4BDC-B94A-3F5279290285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4" name="Footer Placeholder 3" title="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 title="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 title="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5CD6B95B-9632-403E-925B-7A26F6FB8D91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3" name="Footer Placeholder 2" title="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 title="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9EF03A6D-7B17-4C60-8EDD-7E5AD4641B79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title="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 title="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A9DBBEA0-8478-44E7-8619-1A7B57000AF7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 title="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5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6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7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8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9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0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1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2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3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4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5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9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OS" val="Unix 4.18 unknown"/>
  <p:tag name="AS_RELEASE_DATE" val="2024.07.31"/>
  <p:tag name="AS_TITLE" val="Aspose.Slides for Java"/>
  <p:tag name="AS_VERSION" val="24.7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0</Paragraphs>
  <Slides>35</Slides>
  <Notes>0</Notes>
  <TotalTime>1</TotalTime>
  <HiddenSlides>0</HiddenSlides>
  <MMClips>0</MMClips>
  <ScaleCrop>0</ScaleCrop>
  <HeadingPairs>
    <vt:vector baseType="variant" size="6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baseType="lpstr" size="38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24.0700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cp:lastPrinted>2025-03-12T18:14:02.844</cp:lastPrinted>
  <dcterms:created xsi:type="dcterms:W3CDTF">2025-03-12T22:14:02Z</dcterms:created>
  <dcterms:modified xsi:type="dcterms:W3CDTF">2025-03-12T22:14:08Z</dcterms:modified>
</cp:coreProperties>
</file>